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2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3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4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78" r:id="rId2"/>
    <p:sldId id="380" r:id="rId3"/>
    <p:sldId id="388" r:id="rId4"/>
    <p:sldId id="389" r:id="rId5"/>
    <p:sldId id="390" r:id="rId6"/>
  </p:sldIdLst>
  <p:sldSz cx="12193588" cy="6858000"/>
  <p:notesSz cx="7559675" cy="10691813"/>
  <p:custDataLst>
    <p:tags r:id="rId9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8748"/>
    <a:srgbClr val="660E7A"/>
    <a:srgbClr val="010180"/>
    <a:srgbClr val="85850C"/>
    <a:srgbClr val="000000"/>
    <a:srgbClr val="3C3C3C"/>
    <a:srgbClr val="A08570"/>
    <a:srgbClr val="E4E3DF"/>
    <a:srgbClr val="48323E"/>
    <a:srgbClr val="D3C9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56436" autoAdjust="0"/>
  </p:normalViewPr>
  <p:slideViewPr>
    <p:cSldViewPr snapToGrid="0" snapToObjects="1" showGuides="1">
      <p:cViewPr varScale="1">
        <p:scale>
          <a:sx n="71" d="100"/>
          <a:sy n="71" d="100"/>
        </p:scale>
        <p:origin x="2020" y="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400"/>
    </p:cViewPr>
  </p:sorterViewPr>
  <p:notesViewPr>
    <p:cSldViewPr snapToGrid="0" snapToObjects="1">
      <p:cViewPr varScale="1">
        <p:scale>
          <a:sx n="110" d="100"/>
          <a:sy n="110" d="100"/>
        </p:scale>
        <p:origin x="5016" y="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CD808BD-3A87-4FB1-8C92-7568F36AF77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2ABE4B-4B6F-439D-858C-380578034C2C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A32335C-B6EF-4E53-B1EC-53BDF719DC0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6E1656-EF6C-4EBC-A18C-AB04D7BA6929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fld id="{150629FE-4BFD-4F00-BF85-38DE1BF02178}" type="slidenum">
              <a:t>‹#›</a:t>
            </a:fld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599757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jpeg>
</file>

<file path=ppt/media/image4.png>
</file>

<file path=ppt/media/image5.jp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1A08103F-5E62-4C14-B403-CCA08D9B8341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lIns="90000" tIns="45000" rIns="90000" bIns="45000" anchor="ctr" anchorCtr="1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lienbildplatzhalter 2">
            <a:extLst>
              <a:ext uri="{FF2B5EF4-FFF2-40B4-BE49-F238E27FC236}">
                <a16:creationId xmlns:a16="http://schemas.microsoft.com/office/drawing/2014/main" id="{10D0D9F1-BA97-41FD-843C-E98805F70A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06280" y="812880"/>
            <a:ext cx="5343480" cy="40071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4" name="Notizenplatzhalter 3">
            <a:extLst>
              <a:ext uri="{FF2B5EF4-FFF2-40B4-BE49-F238E27FC236}">
                <a16:creationId xmlns:a16="http://schemas.microsoft.com/office/drawing/2014/main" id="{5961034C-7FA1-4927-BF73-8754AA0AA2F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280" y="5078160"/>
            <a:ext cx="6046920" cy="481032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/>
          <a:p>
            <a:endParaRPr lang="de-DE"/>
          </a:p>
        </p:txBody>
      </p:sp>
      <p:sp>
        <p:nvSpPr>
          <p:cNvPr id="5" name="Kopfzeilenplatzhalter 4">
            <a:extLst>
              <a:ext uri="{FF2B5EF4-FFF2-40B4-BE49-F238E27FC236}">
                <a16:creationId xmlns:a16="http://schemas.microsoft.com/office/drawing/2014/main" id="{A333E28B-0DD3-4986-AD43-2CC37FCEAD0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ED157B0-714D-4045-B183-0452B3DBD04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7880" y="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CC2B38F-485D-484A-BA02-69908CB7159B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632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C484B26-C5E7-44B8-8CF9-8E8C00D8106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7880" y="1015632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fld id="{6C164411-04B2-4615-9FCF-D4F73F357CF9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19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448919" algn="l"/>
        <a:tab pos="898199" algn="l"/>
        <a:tab pos="1347480" algn="l"/>
        <a:tab pos="1796760" algn="l"/>
        <a:tab pos="2246040" algn="l"/>
        <a:tab pos="2695320" algn="l"/>
        <a:tab pos="3144600" algn="l"/>
        <a:tab pos="3593880" algn="l"/>
        <a:tab pos="4043159" algn="l"/>
        <a:tab pos="4492440" algn="l"/>
        <a:tab pos="4941719" algn="l"/>
        <a:tab pos="5391000" algn="l"/>
        <a:tab pos="5840280" algn="l"/>
        <a:tab pos="6289560" algn="l"/>
        <a:tab pos="6738840" algn="l"/>
        <a:tab pos="7188120" algn="l"/>
        <a:tab pos="7637400" algn="l"/>
        <a:tab pos="8086679" algn="l"/>
        <a:tab pos="8535960" algn="l"/>
        <a:tab pos="8985240" algn="l"/>
      </a:tabLst>
      <a:defRPr lang="de-DE" sz="1200" b="0" i="0" u="none" strike="noStrike" baseline="0">
        <a:ln>
          <a:noFill/>
        </a:ln>
        <a:solidFill>
          <a:srgbClr val="000000"/>
        </a:solidFill>
        <a:latin typeface="Times New Roman" pitchFamily="18"/>
        <a:cs typeface="Helvetica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040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Rigidity: 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Code is difficult to change</a:t>
            </a:r>
          </a:p>
          <a:p>
            <a:pPr marL="171450" indent="-171450">
              <a:buFontTx/>
              <a:buChar char="-"/>
            </a:pPr>
            <a:r>
              <a:rPr lang="en-US" dirty="0"/>
              <a:t>Code is tightly coupled</a:t>
            </a:r>
          </a:p>
          <a:p>
            <a:pPr marL="171450" indent="-171450">
              <a:buFontTx/>
              <a:buChar char="-"/>
            </a:pPr>
            <a:r>
              <a:rPr lang="en-US" dirty="0"/>
              <a:t>One change causes a cascade of changes in dependent modules</a:t>
            </a:r>
          </a:p>
          <a:p>
            <a:pPr marL="171450" indent="-171450">
              <a:buFontTx/>
              <a:buChar char="-"/>
            </a:pPr>
            <a:r>
              <a:rPr lang="en-US" dirty="0"/>
              <a:t>Makes it difficult to fix and improve code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23271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Closely related to rigidity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Software that breaks in many places if a single change is made</a:t>
            </a:r>
          </a:p>
          <a:p>
            <a:pPr marL="171450" indent="-171450">
              <a:buFontTx/>
              <a:buChar char="-"/>
            </a:pPr>
            <a:r>
              <a:rPr lang="en-US" dirty="0"/>
              <a:t>Even in areas that are conceptually unrelated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713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Inability to reuse software from other parts of the system</a:t>
            </a:r>
          </a:p>
          <a:p>
            <a:endParaRPr lang="en-US" dirty="0"/>
          </a:p>
          <a:p>
            <a:r>
              <a:rPr lang="en-US" dirty="0"/>
              <a:t>- Often too much baggage around the desirable parts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196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Opacity / Viscosity</a:t>
            </a:r>
          </a:p>
          <a:p>
            <a:endParaRPr lang="en-US" dirty="0"/>
          </a:p>
          <a:p>
            <a:r>
              <a:rPr lang="en-US" dirty="0"/>
              <a:t>Opacity:</a:t>
            </a:r>
          </a:p>
          <a:p>
            <a:r>
              <a:rPr lang="en-US" dirty="0"/>
              <a:t>- The code is hard to understand</a:t>
            </a:r>
          </a:p>
          <a:p>
            <a:endParaRPr lang="en-US" dirty="0"/>
          </a:p>
          <a:p>
            <a:r>
              <a:rPr lang="en-US" dirty="0"/>
              <a:t>Viscosity:</a:t>
            </a:r>
          </a:p>
          <a:p>
            <a:pPr marL="171450" indent="-171450">
              <a:buFontTx/>
              <a:buChar char="-"/>
            </a:pPr>
            <a:r>
              <a:rPr lang="en-US" dirty="0"/>
              <a:t>Resistance against making changes</a:t>
            </a:r>
          </a:p>
          <a:p>
            <a:pPr marL="171450" indent="-171450">
              <a:buFontTx/>
              <a:buChar char="-"/>
            </a:pPr>
            <a:r>
              <a:rPr lang="en-US" dirty="0"/>
              <a:t>Changes can be hacky or done the right way; some systems push us to the hacky solution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(E.g., long recompiles, so we make changes in places that don’t require them)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4403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4.xml"/><Relationship Id="rId7" Type="http://schemas.openxmlformats.org/officeDocument/2006/relationships/image" Target="../media/image3.jpe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2.png"/><Relationship Id="rId2" Type="http://schemas.openxmlformats.org/officeDocument/2006/relationships/tags" Target="../tags/tag2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7" Type="http://schemas.openxmlformats.org/officeDocument/2006/relationships/image" Target="../media/image6.png"/><Relationship Id="rId2" Type="http://schemas.openxmlformats.org/officeDocument/2006/relationships/tags" Target="../tags/tag25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3.bin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7" Type="http://schemas.openxmlformats.org/officeDocument/2006/relationships/image" Target="../media/image2.png"/><Relationship Id="rId2" Type="http://schemas.openxmlformats.org/officeDocument/2006/relationships/tags" Target="../tags/tag27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4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2.png"/><Relationship Id="rId2" Type="http://schemas.openxmlformats.org/officeDocument/2006/relationships/tags" Target="../tags/tag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0.xml"/><Relationship Id="rId7" Type="http://schemas.openxmlformats.org/officeDocument/2006/relationships/image" Target="../media/image5.jpg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image" Target="../media/image2.png"/><Relationship Id="rId2" Type="http://schemas.openxmlformats.org/officeDocument/2006/relationships/tags" Target="../tags/tag13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7" Type="http://schemas.openxmlformats.org/officeDocument/2006/relationships/image" Target="../media/image2.png"/><Relationship Id="rId2" Type="http://schemas.openxmlformats.org/officeDocument/2006/relationships/tags" Target="../tags/tag1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4543A6-537F-4089-9A3E-E7BD17CFC5C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9951815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9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EC58F9BB-37A4-4F8E-ACE4-B023CD458C2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de-DE" sz="60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8D1866-871B-43A1-AE2E-1D87994570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088" b="11906"/>
          <a:stretch/>
        </p:blipFill>
        <p:spPr>
          <a:xfrm>
            <a:off x="3413" y="330369"/>
            <a:ext cx="12188952" cy="6527631"/>
          </a:xfrm>
          <a:prstGeom prst="rect">
            <a:avLst/>
          </a:prstGeom>
        </p:spPr>
      </p:pic>
      <p:sp>
        <p:nvSpPr>
          <p:cNvPr id="11" name="Freihandform: Form 2">
            <a:extLst>
              <a:ext uri="{FF2B5EF4-FFF2-40B4-BE49-F238E27FC236}">
                <a16:creationId xmlns:a16="http://schemas.microsoft.com/office/drawing/2014/main" id="{59723EE7-2D9E-40C5-9DB4-01066F2C69FB}"/>
              </a:ext>
            </a:extLst>
          </p:cNvPr>
          <p:cNvSpPr/>
          <p:nvPr userDrawn="1"/>
        </p:nvSpPr>
        <p:spPr>
          <a:xfrm>
            <a:off x="0" y="-1"/>
            <a:ext cx="12193559" cy="2801073"/>
          </a:xfrm>
          <a:custGeom>
            <a:avLst>
              <a:gd name="f0" fmla="val 13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D7C712E-2F70-42A6-A52D-D9653144A8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255000" y="6461761"/>
            <a:ext cx="3597910" cy="200376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9" name="Picture 8" descr="A picture containing building&#10;&#10;Description automatically generated">
            <a:extLst>
              <a:ext uri="{FF2B5EF4-FFF2-40B4-BE49-F238E27FC236}">
                <a16:creationId xmlns:a16="http://schemas.microsoft.com/office/drawing/2014/main" id="{D95D9418-0F89-4432-A265-96ECB2157CA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0823" y="786066"/>
            <a:ext cx="1371942" cy="122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9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Text (Variante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4A1A60-F6CA-4327-B13E-F91E1552BEF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3478624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6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CAE9E515-2F28-41DC-BFAE-E2DAEC28DE8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130A2B9-13B3-435E-B671-552BAB16C0DB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23" name="Bildplatzhalter 5">
            <a:extLst>
              <a:ext uri="{FF2B5EF4-FFF2-40B4-BE49-F238E27FC236}">
                <a16:creationId xmlns:a16="http://schemas.microsoft.com/office/drawing/2014/main" id="{EC02C137-EF2A-4A7F-B93D-236E35730E4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223965"/>
            <a:ext cx="12193588" cy="2740786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ggf</a:t>
            </a:r>
            <a:r>
              <a:rPr lang="en-GB" dirty="0"/>
              <a:t>. </a:t>
            </a:r>
            <a:r>
              <a:rPr lang="en-GB" dirty="0" err="1"/>
              <a:t>löschen</a:t>
            </a:r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A9FC0CC-9033-4D8A-A6BC-A002B24C0BD2}"/>
              </a:ext>
            </a:extLst>
          </p:cNvPr>
          <p:cNvGrpSpPr/>
          <p:nvPr userDrawn="1"/>
        </p:nvGrpSpPr>
        <p:grpSpPr>
          <a:xfrm>
            <a:off x="-105798" y="3964785"/>
            <a:ext cx="12465438" cy="3079164"/>
            <a:chOff x="-105798" y="3964785"/>
            <a:chExt cx="12465438" cy="3079164"/>
          </a:xfrm>
          <a:solidFill>
            <a:schemeClr val="bg1"/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B9FC7D-7671-4359-868C-C18751149F4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C7579E3-F175-4297-A6C3-5E9519499DE0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01C1388-D348-4EFE-BB0A-2538F0008C56}"/>
                </a:ext>
              </a:extLst>
            </p:cNvPr>
            <p:cNvCxnSpPr>
              <a:stCxn id="13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84C34E-E1B6-4430-AC8C-320A45C50A02}"/>
                </a:ext>
              </a:extLst>
            </p:cNvPr>
            <p:cNvCxnSpPr>
              <a:cxnSpLocks/>
              <a:endCxn id="13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C5E628-AC25-45A9-BC32-6FB82C2DD70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D03EF75-8E6F-492B-9C80-29C114C036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3964785"/>
              <a:ext cx="1023623" cy="126581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9FCBD96-5C9A-4FCF-B7F5-23C75481F6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CAE83F-C8C0-48C7-9BDF-8F066C3A5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7E2913-91A6-47CD-96F6-AF713999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946733"/>
            <a:ext cx="3705542" cy="769441"/>
          </a:xfr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lang="de-DE" kern="0" dirty="0">
                <a:solidFill>
                  <a:schemeClr val="accent2"/>
                </a:solidFill>
                <a:ea typeface="+mn-ea"/>
              </a:defRPr>
            </a:lvl1pPr>
          </a:lstStyle>
          <a:p>
            <a:pPr lvl="0" defTabSz="914400" eaLnBrk="1" latinLnBrk="0"/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5728D-E669-449B-AEB3-9AC3A288A0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AC4F1E0-5DE6-4A2B-BD02-9129EACDDD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4409954"/>
            <a:ext cx="10261600" cy="1719384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</a:defRPr>
            </a:lvl1pPr>
            <a:lvl2pPr>
              <a:defRPr sz="1800" b="0">
                <a:solidFill>
                  <a:schemeClr val="accent2"/>
                </a:solidFill>
              </a:defRPr>
            </a:lvl2pPr>
            <a:lvl3pPr>
              <a:defRPr sz="1800" b="0">
                <a:solidFill>
                  <a:schemeClr val="accent2"/>
                </a:solidFill>
              </a:defRPr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202BDBF-E0F4-420D-A674-ED627E9B1DF6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60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(Variante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96E430-E199-42D1-B750-00CFE32E27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152524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28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D72C0A64-6206-47F9-B774-144C1A5CFA2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Bildplatzhalter 5">
            <a:extLst>
              <a:ext uri="{FF2B5EF4-FFF2-40B4-BE49-F238E27FC236}">
                <a16:creationId xmlns:a16="http://schemas.microsoft.com/office/drawing/2014/main" id="{8A3E5293-193E-4B93-B263-4B5F18B6463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223963"/>
            <a:ext cx="5400720" cy="5634037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F67F5-C9FB-4443-A3BF-5AD5D375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000" y="1946735"/>
            <a:ext cx="5413338" cy="78630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EA2EC6-426A-4C23-8F5B-477952BFCF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1ABBD5B-16B2-4EE3-AEE1-1DEF4D8004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96000" y="3033713"/>
            <a:ext cx="5413338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6827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2BEA0F-D748-4945-B265-C1D001BBF3C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149560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46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6D9E8A8-96EC-45DC-98B9-24C93A48DEF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3BFE3B-ABB1-4EA4-A211-413BCDDCD3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4487" t="34330" r="14457" b="10465"/>
          <a:stretch/>
        </p:blipFill>
        <p:spPr>
          <a:xfrm>
            <a:off x="4611" y="0"/>
            <a:ext cx="12188977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53EF863-8B2B-47E2-B003-6FE342397862}"/>
              </a:ext>
            </a:extLst>
          </p:cNvPr>
          <p:cNvSpPr txBox="1">
            <a:spLocks/>
          </p:cNvSpPr>
          <p:nvPr userDrawn="1"/>
        </p:nvSpPr>
        <p:spPr>
          <a:xfrm>
            <a:off x="947738" y="3565463"/>
            <a:ext cx="102616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bg1"/>
                </a:solidFill>
                <a:latin typeface="Arial" pitchFamily="18"/>
                <a:cs typeface="Arial" pitchFamily="18"/>
              </a:defRPr>
            </a:lvl1pPr>
          </a:lstStyle>
          <a:p>
            <a:r>
              <a:rPr lang="de-DE" sz="2000" kern="0" dirty="0">
                <a:solidFill>
                  <a:schemeClr val="bg1"/>
                </a:solidFill>
              </a:rPr>
              <a:t>VIELEN DANK FÜR 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970414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Farbvariante (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BD0E80A-4A08-4CA9-A51F-C439E2C2901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440088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45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BBD0E80A-4A08-4CA9-A51F-C439E2C290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D12DEDE-2F3C-4CD4-9A94-EF7BDD02606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B2F63660-DA86-4B29-BD7F-0791D0F2849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333333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44B7D1-B6DF-44B2-AF37-5E979F0B5FB7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DE7E0BE-167C-4C7B-A2A1-F1339E406305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EB918E-A3FD-45E0-B11E-6CD826FDCB6F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74274AF-5F88-498F-B26C-8DE500443544}"/>
                </a:ext>
              </a:extLst>
            </p:cNvPr>
            <p:cNvCxnSpPr>
              <a:stCxn id="11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B476013-EC7F-40C2-8985-4DC79CD60CDF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0B9D25-24B0-4271-B2A3-F27860ACE12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529AF9-83A7-4A29-B985-36839BE51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E0219E-B19A-4B47-AD0E-325B2E1D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76657F-459E-4991-8FEB-7DF8E02BF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51FC51-FDCD-41F5-8AF4-C9381B15D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8A1E2-B266-4C5C-9038-BF140B63D9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DE74EA9-174C-457F-9438-AACACFE9A0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pic>
        <p:nvPicPr>
          <p:cNvPr id="18" name="Picture 17" descr="A picture containing building&#10;&#10;Description automatically generated">
            <a:extLst>
              <a:ext uri="{FF2B5EF4-FFF2-40B4-BE49-F238E27FC236}">
                <a16:creationId xmlns:a16="http://schemas.microsoft.com/office/drawing/2014/main" id="{007C7A14-75ED-462A-8C29-78404B6D593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23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(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BD0E80A-4A08-4CA9-A51F-C439E2C2901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42526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26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D12DEDE-2F3C-4CD4-9A94-EF7BDD02606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B2F63660-DA86-4B29-BD7F-0791D0F2849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333333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44B7D1-B6DF-44B2-AF37-5E979F0B5FB7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DE7E0BE-167C-4C7B-A2A1-F1339E406305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EB918E-A3FD-45E0-B11E-6CD826FDCB6F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74274AF-5F88-498F-B26C-8DE500443544}"/>
                </a:ext>
              </a:extLst>
            </p:cNvPr>
            <p:cNvCxnSpPr>
              <a:stCxn id="11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B476013-EC7F-40C2-8985-4DC79CD60CDF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0B9D25-24B0-4271-B2A3-F27860ACE12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529AF9-83A7-4A29-B985-36839BE51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E0219E-B19A-4B47-AD0E-325B2E1D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76657F-459E-4991-8FEB-7DF8E02BF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8A1E2-B266-4C5C-9038-BF140B63D9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DE74EA9-174C-457F-9438-AACACFE9A0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pic>
        <p:nvPicPr>
          <p:cNvPr id="18" name="Picture 17" descr="A picture containing building&#10;&#10;Description automatically generated">
            <a:extLst>
              <a:ext uri="{FF2B5EF4-FFF2-40B4-BE49-F238E27FC236}">
                <a16:creationId xmlns:a16="http://schemas.microsoft.com/office/drawing/2014/main" id="{007C7A14-75ED-462A-8C29-78404B6D593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67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– Zwei 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C1FBC5-FA0E-4AA6-A1CC-83136BC436E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46624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51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BEF2925-1490-4BBB-95A6-386EAD1D2EB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ECBF5769-E800-4C5F-AEE0-ABFA36815E26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B89F4BA-2D89-4650-AD36-7CF36C2E174B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D65BF82-F093-4C2D-8D09-596318DC6138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05F3245-BC3A-484D-98AA-E342D96AD444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59AA07D-9E1B-4E07-9CFD-2B64E35DD36D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567DBE-FA7E-4482-B2B1-1386BEEB33E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6DC5BCF-FEC4-43C6-86A9-99196B1F50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E126266-41D0-47A5-9EA9-AC5B08527E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1F35310-9150-47D8-BE1A-82B5799F59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8B3652-095C-471A-A60B-C7BC05D6D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4008CF-8A94-4D00-A56B-0B2963AB29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Coding Akademie München GmbH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ECCE352-32A7-4BAA-9224-B1CF399503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EF7E0732-50F1-4773-9628-193EA0BBFD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7738" y="5329856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3748DDE-C0C0-4535-96AC-601746B0A2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7738" y="4543195"/>
            <a:ext cx="10261600" cy="410530"/>
          </a:xfrm>
        </p:spPr>
        <p:txBody>
          <a:bodyPr>
            <a:spAutoFit/>
          </a:bodyPr>
          <a:lstStyle>
            <a:lvl1pPr>
              <a:spcAft>
                <a:spcPts val="0"/>
              </a:spcAft>
              <a:defRPr sz="2500" cap="all" baseline="0">
                <a:solidFill>
                  <a:schemeClr val="bg2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17EF088-183B-478E-9448-D43BBC0A864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B23B5A8-D5FC-4407-A2A2-C3481861E3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7124610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5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B8FCC894-EC3C-4D43-8836-DDF70355D8B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1" name="Picture 10" descr="A person flying through the air on a snow covered mountain&#10;&#10;Description automatically generated">
            <a:extLst>
              <a:ext uri="{FF2B5EF4-FFF2-40B4-BE49-F238E27FC236}">
                <a16:creationId xmlns:a16="http://schemas.microsoft.com/office/drawing/2014/main" id="{5810151F-6DAF-4E76-BF6A-61CBC2BE41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822"/>
          <a:stretch/>
        </p:blipFill>
        <p:spPr>
          <a:xfrm>
            <a:off x="0" y="1224000"/>
            <a:ext cx="12193588" cy="5634000"/>
          </a:xfrm>
          <a:prstGeom prst="rect">
            <a:avLst/>
          </a:prstGeom>
        </p:spPr>
      </p:pic>
      <p:sp>
        <p:nvSpPr>
          <p:cNvPr id="5" name="Freihandform: Form 2">
            <a:extLst>
              <a:ext uri="{FF2B5EF4-FFF2-40B4-BE49-F238E27FC236}">
                <a16:creationId xmlns:a16="http://schemas.microsoft.com/office/drawing/2014/main" id="{2691C14E-39AF-4132-8C91-12542F1EF30A}"/>
              </a:ext>
            </a:extLst>
          </p:cNvPr>
          <p:cNvSpPr/>
          <p:nvPr userDrawn="1"/>
        </p:nvSpPr>
        <p:spPr>
          <a:xfrm>
            <a:off x="0" y="0"/>
            <a:ext cx="12193559" cy="1224000"/>
          </a:xfrm>
          <a:custGeom>
            <a:avLst>
              <a:gd name="f0" fmla="val 28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0602B-2707-413D-BC93-3258944F80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7672403B-842A-49C6-8BEB-4D6B518EBD9F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1ACA0BD-5512-4562-97BF-68ECC8FD9F4D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03BB8C-41AF-4F2C-8E7B-2454DA7D49E3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CDE6DD-93E6-4C00-AF79-FD68949134B3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1EFFD12-5E8B-4A06-BF8C-ED119969A616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874F66-3BEA-4515-AB65-E271139BDA6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B75179D-9B26-4C80-8052-97E1D0FB814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130ABBE-6CA5-41C3-B26A-28B3E76101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E4B0BA7-9C00-43BF-A992-242B81C18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B4E6DFDD-3D97-4EC1-BAC1-AFC3E87A1A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223963"/>
            <a:ext cx="12193588" cy="5634037"/>
          </a:xfrm>
          <a:solidFill>
            <a:schemeClr val="accent2">
              <a:alpha val="2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Neues</a:t>
            </a:r>
            <a:r>
              <a:rPr lang="en-GB" dirty="0"/>
              <a:t> Bild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einfügen</a:t>
            </a:r>
            <a:r>
              <a:rPr lang="en-GB" dirty="0"/>
              <a:t>, </a:t>
            </a:r>
            <a:r>
              <a:rPr lang="en-GB" dirty="0" err="1"/>
              <a:t>oder</a:t>
            </a:r>
            <a:r>
              <a:rPr lang="en-GB" dirty="0"/>
              <a:t> </a:t>
            </a:r>
            <a:r>
              <a:rPr lang="en-GB" dirty="0" err="1"/>
              <a:t>löschen</a:t>
            </a:r>
            <a:r>
              <a:rPr lang="en-GB" dirty="0"/>
              <a:t> falls </a:t>
            </a:r>
            <a:r>
              <a:rPr lang="en-GB" dirty="0" err="1"/>
              <a:t>festes</a:t>
            </a:r>
            <a:r>
              <a:rPr lang="en-GB" dirty="0"/>
              <a:t> </a:t>
            </a:r>
            <a:r>
              <a:rPr lang="en-GB" dirty="0" err="1"/>
              <a:t>Hintergrundbild</a:t>
            </a:r>
            <a:r>
              <a:rPr lang="en-GB" dirty="0"/>
              <a:t> </a:t>
            </a:r>
            <a:r>
              <a:rPr lang="en-GB" dirty="0" err="1"/>
              <a:t>gewünscht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37288-69B6-4DA0-BD7E-BD7A01D3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848400"/>
            <a:ext cx="5782197" cy="3852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3679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mit Störer -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EC1F08ED-317F-4C8E-8AC5-3645E77303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051927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99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EA445690-D26D-440C-9D0E-F82F09C82CE1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917513"/>
          </a:xfrm>
          <a:solidFill>
            <a:schemeClr val="accent6"/>
          </a:solidFill>
        </p:spPr>
        <p:txBody>
          <a:bodyPr lIns="180000" tIns="180000" rIns="180000" bIns="180000">
            <a:spAutoFit/>
          </a:bodyPr>
          <a:lstStyle>
            <a:lvl1pPr marL="263525" indent="-263525">
              <a:buFont typeface="Symbol" panose="05050102010706020507" pitchFamily="18" charset="2"/>
              <a:buChar char="·"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1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366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e mit Störer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A78F2F31-45DA-4D1C-8AE7-0F558171EB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626380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9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4482E814-A6FD-49BA-91D3-B4D306E6C576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Freihandform: Form 4">
            <a:extLst>
              <a:ext uri="{FF2B5EF4-FFF2-40B4-BE49-F238E27FC236}">
                <a16:creationId xmlns:a16="http://schemas.microsoft.com/office/drawing/2014/main" id="{2259AF66-F934-4705-8A7D-E43035AD9C52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ED4B59-3EC5-4E5F-A4DB-BFA6968AC7A1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ED14F64-9F1E-40B2-978E-B8A78804FD6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5D8A4-502D-4DB9-8FB4-2C7B25F1C9B5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6CB8F2C-4588-48BF-B7A8-4DAF56FBA0CC}"/>
                </a:ext>
              </a:extLst>
            </p:cNvPr>
            <p:cNvCxnSpPr>
              <a:stCxn id="20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AB27FD-858F-42A2-B632-F23226412071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7EB2BE-5AD5-4DA8-B914-2997651CA88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CA2E591-9A1D-4746-8562-7936560B2E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0F3718-7CC4-47F1-B043-91C3F16D1F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1848609-C511-4866-BE4F-81851EE90F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9279" y="3037872"/>
            <a:ext cx="3240000" cy="723900"/>
          </a:xfrm>
          <a:solidFill>
            <a:schemeClr val="accent6"/>
          </a:solidFill>
        </p:spPr>
        <p:txBody>
          <a:bodyPr lIns="180000" tIns="180000" rIns="180000" bIns="180000" anchor="ctr"/>
          <a:lstStyle>
            <a:lvl1pPr marL="0" indent="0" algn="ctr">
              <a:buFont typeface="Symbol" panose="05050102010706020507" pitchFamily="18" charset="2"/>
              <a:buNone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0" cap="all" baseline="0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7" name="Picture 26" descr="A picture containing building&#10;&#10;Description automatically generated">
            <a:extLst>
              <a:ext uri="{FF2B5EF4-FFF2-40B4-BE49-F238E27FC236}">
                <a16:creationId xmlns:a16="http://schemas.microsoft.com/office/drawing/2014/main" id="{E65CBDFF-84C3-4684-A50D-76C6683593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variante - m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14BCCB-E2E0-4EE9-A123-ABB6E55B6A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233082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1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297B4AD9-4DE7-46FC-A5D7-6F124040335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672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3190AF5-C961-40FF-8EB4-96F563C5BE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983611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11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49B6C2CC-4A7A-4C4A-8528-B06D11CB5EA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reihandform: Form 4">
            <a:extLst>
              <a:ext uri="{FF2B5EF4-FFF2-40B4-BE49-F238E27FC236}">
                <a16:creationId xmlns:a16="http://schemas.microsoft.com/office/drawing/2014/main" id="{1FFA70C8-BDD8-4F96-BB91-D62CB648941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F7F5F1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25356C-D8D2-4B4C-8C10-C5DAE4277BB8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8B6C6F-FD14-4AF5-8AF1-B567B864897B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CFBA0F-8272-4470-9F99-8A1B309C6BF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0D158A-F271-48D6-9CA0-F2C098B8ED7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1CC215C-B987-401B-8744-8380D56694E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68BD5F-CEB8-4E9A-BC4C-57C77B94D7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DC2362-E7FA-4821-BFD9-65D60ED6D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A8D35AD-0DD7-4201-9712-1F19EDE77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7F739B9-9923-4D66-8BF6-65169106C0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07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FE87AE4-D3DA-4B94-B821-B1DA0E7514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459158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49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70E5995-725E-46B2-BEFB-11F2FE918D2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spcAft>
                <a:spcPts val="0"/>
              </a:spcAft>
              <a:defRPr>
                <a:solidFill>
                  <a:schemeClr val="accent2"/>
                </a:solidFill>
              </a:defRPr>
            </a:lvl1pPr>
            <a:lvl2pPr marL="0" indent="0">
              <a:spcAft>
                <a:spcPts val="0"/>
              </a:spcAft>
              <a:buNone/>
              <a:defRPr b="1">
                <a:solidFill>
                  <a:srgbClr val="85850C"/>
                </a:solidFill>
              </a:defRPr>
            </a:lvl2pPr>
            <a:lvl3pPr marL="0" indent="0">
              <a:spcAft>
                <a:spcPts val="0"/>
              </a:spcAft>
              <a:buNone/>
              <a:defRPr b="1">
                <a:solidFill>
                  <a:srgbClr val="010180"/>
                </a:solidFill>
              </a:defRPr>
            </a:lvl3pPr>
            <a:lvl4pPr marL="0" indent="0">
              <a:spcAft>
                <a:spcPts val="0"/>
              </a:spcAft>
              <a:buNone/>
              <a:defRPr b="1">
                <a:solidFill>
                  <a:srgbClr val="1D8748"/>
                </a:solidFill>
              </a:defRPr>
            </a:lvl4pPr>
            <a:lvl5pPr marL="0" indent="0">
              <a:spcAft>
                <a:spcPts val="0"/>
              </a:spcAft>
              <a:buNone/>
              <a:defRPr b="1">
                <a:solidFill>
                  <a:srgbClr val="660E7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180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vmlDrawing" Target="../drawings/vmlDrawing1.v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F713C047-2ADE-439A-83F7-6E448A43048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35856628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2" name="think-cell Folie" r:id="rId17" imgW="384" imgH="385" progId="TCLayout.ActiveDocument.1">
                  <p:embed/>
                </p:oleObj>
              </mc:Choice>
              <mc:Fallback>
                <p:oleObj name="think-cell Folie" r:id="rId17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ihandform: Form 4">
            <a:extLst>
              <a:ext uri="{FF2B5EF4-FFF2-40B4-BE49-F238E27FC236}">
                <a16:creationId xmlns:a16="http://schemas.microsoft.com/office/drawing/2014/main" id="{4A3589D5-607C-4D6E-8248-115FA608F14C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D3C9CB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B986D7-3B08-4425-AB92-40445ED3FF1A}"/>
              </a:ext>
            </a:extLst>
          </p:cNvPr>
          <p:cNvGrpSpPr/>
          <p:nvPr userDrawn="1"/>
        </p:nvGrpSpPr>
        <p:grpSpPr>
          <a:xfrm>
            <a:off x="2278857" y="654309"/>
            <a:ext cx="10332346" cy="5475411"/>
            <a:chOff x="2278857" y="654309"/>
            <a:chExt cx="10332346" cy="5475411"/>
          </a:xfrm>
          <a:solidFill>
            <a:schemeClr val="bg1"/>
          </a:solidFill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70329B1-9ABB-4491-A67B-61E401889D2A}"/>
                </a:ext>
              </a:extLst>
            </p:cNvPr>
            <p:cNvSpPr/>
            <p:nvPr/>
          </p:nvSpPr>
          <p:spPr>
            <a:xfrm rot="10800000" flipH="1">
              <a:off x="10370362" y="2840217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DFE0E4A-96B5-412C-ACCF-E2A26233BC1C}"/>
                </a:ext>
              </a:extLst>
            </p:cNvPr>
            <p:cNvSpPr/>
            <p:nvPr/>
          </p:nvSpPr>
          <p:spPr>
            <a:xfrm rot="10800000" flipH="1">
              <a:off x="7066731" y="203746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807D29-5605-4A8A-A03F-19CE51E885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8857" y="919541"/>
              <a:ext cx="10332346" cy="250872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61FE35-FD8C-44EB-9E8B-4B43BBCEE5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97836" y="654309"/>
              <a:ext cx="1857530" cy="1432701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9E606D-54C3-4A25-9380-E17BBDA47370}"/>
                </a:ext>
              </a:extLst>
            </p:cNvPr>
            <p:cNvCxnSpPr>
              <a:cxnSpLocks/>
            </p:cNvCxnSpPr>
            <p:nvPr/>
          </p:nvCxnSpPr>
          <p:spPr>
            <a:xfrm>
              <a:off x="10443574" y="2915742"/>
              <a:ext cx="1856895" cy="321397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265DD6B-71A9-44A2-B33F-074E2EFD68BD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0421074" y="919541"/>
              <a:ext cx="824776" cy="1975455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636007-9D40-4683-954B-F928064390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7738" y="1946734"/>
            <a:ext cx="10261600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4AB751-5A0A-46E8-B811-8002F3A339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47738" y="3045240"/>
            <a:ext cx="10261600" cy="3084480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516D3-833B-4B45-ADCD-38B4401B723C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8255000" y="6516880"/>
            <a:ext cx="3597910" cy="114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sp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800" b="0" i="0" u="none" strike="noStrike" baseline="0">
                <a:solidFill>
                  <a:schemeClr val="tx1"/>
                </a:solidFill>
                <a:latin typeface="Arial" pitchFamily="18"/>
                <a:ea typeface="Arial" pitchFamily="18"/>
                <a:cs typeface="Arial" pitchFamily="18"/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3B9930A-FBD6-4CB1-A2B6-788A2E5D998F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9" r:id="rId4"/>
    <p:sldLayoutId id="2147483660" r:id="rId5"/>
    <p:sldLayoutId id="2147483661" r:id="rId6"/>
    <p:sldLayoutId id="2147483658" r:id="rId7"/>
    <p:sldLayoutId id="2147483663" r:id="rId8"/>
    <p:sldLayoutId id="2147483662" r:id="rId9"/>
    <p:sldLayoutId id="2147483664" r:id="rId10"/>
    <p:sldLayoutId id="2147483665" r:id="rId11"/>
    <p:sldLayoutId id="2147483666" r:id="rId12"/>
    <p:sldLayoutId id="2147483667" r:id="rId13"/>
  </p:sldLayoutIdLst>
  <p:hf sldNum="0" hdr="0" dt="0"/>
  <p:txStyles>
    <p:titleStyle>
      <a:lvl1pPr marL="0" marR="0" indent="0" algn="l" rtl="0" eaLnBrk="1" hangingPunct="1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448919" algn="l"/>
          <a:tab pos="898199" algn="l"/>
          <a:tab pos="1347480" algn="l"/>
          <a:tab pos="1796760" algn="l"/>
          <a:tab pos="2246040" algn="l"/>
          <a:tab pos="2695320" algn="l"/>
          <a:tab pos="3144600" algn="l"/>
          <a:tab pos="3593880" algn="l"/>
          <a:tab pos="4043159" algn="l"/>
          <a:tab pos="4492440" algn="l"/>
          <a:tab pos="4941719" algn="l"/>
          <a:tab pos="5391000" algn="l"/>
          <a:tab pos="5840280" algn="l"/>
          <a:tab pos="6289560" algn="l"/>
          <a:tab pos="6738840" algn="l"/>
          <a:tab pos="7188120" algn="l"/>
          <a:tab pos="7637400" algn="l"/>
          <a:tab pos="8086679" algn="l"/>
          <a:tab pos="8535960" algn="l"/>
          <a:tab pos="8985240" algn="l"/>
        </a:tabLst>
        <a:defRPr lang="de-DE" sz="2500" b="0" i="0" u="none" strike="noStrike" cap="all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</p:titleStyle>
    <p:bodyStyle>
      <a:lvl1pPr marL="0" marR="0" indent="0" algn="l" defTabSz="720725" rtl="0" eaLnBrk="1" hangingPunct="1">
        <a:lnSpc>
          <a:spcPct val="100000"/>
        </a:lnSpc>
        <a:spcBef>
          <a:spcPts val="0"/>
        </a:spcBef>
        <a:spcAft>
          <a:spcPts val="1287"/>
        </a:spcAft>
        <a:tabLst/>
        <a:defRPr lang="de-DE" sz="1800" b="0" i="0" u="none" strike="noStrike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  <a:lvl2pPr marL="1793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2pPr>
      <a:lvl3pPr marL="3571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3pPr>
      <a:lvl4pPr marL="5365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4pPr>
      <a:lvl5pPr marL="7143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97" userDrawn="1">
          <p15:clr>
            <a:srgbClr val="A4A3A4"/>
          </p15:clr>
        </p15:guide>
        <p15:guide id="2" orient="horz" pos="1911" userDrawn="1">
          <p15:clr>
            <a:srgbClr val="A4A3A4"/>
          </p15:clr>
        </p15:guide>
        <p15:guide id="3" pos="7061" userDrawn="1">
          <p15:clr>
            <a:srgbClr val="A4A3A4"/>
          </p15:clr>
        </p15:guide>
        <p15:guide id="4" orient="horz" pos="3861" userDrawn="1">
          <p15:clr>
            <a:srgbClr val="A4A3A4"/>
          </p15:clr>
        </p15:guide>
        <p15:guide id="6" orient="horz" pos="1224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tags" Target="../tags/tag30.xml"/><Relationship Id="rId7" Type="http://schemas.openxmlformats.org/officeDocument/2006/relationships/image" Target="../media/image1.emf"/><Relationship Id="rId2" Type="http://schemas.openxmlformats.org/officeDocument/2006/relationships/tags" Target="../tags/tag29.xml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15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7" Type="http://schemas.openxmlformats.org/officeDocument/2006/relationships/image" Target="../media/image1.emf"/><Relationship Id="rId2" Type="http://schemas.openxmlformats.org/officeDocument/2006/relationships/tags" Target="../tags/tag31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16.bin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7" Type="http://schemas.openxmlformats.org/officeDocument/2006/relationships/image" Target="../media/image1.emf"/><Relationship Id="rId2" Type="http://schemas.openxmlformats.org/officeDocument/2006/relationships/tags" Target="../tags/tag33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16.bin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7" Type="http://schemas.openxmlformats.org/officeDocument/2006/relationships/image" Target="../media/image1.emf"/><Relationship Id="rId2" Type="http://schemas.openxmlformats.org/officeDocument/2006/relationships/tags" Target="../tags/tag35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16.bin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7" Type="http://schemas.openxmlformats.org/officeDocument/2006/relationships/image" Target="../media/image1.emf"/><Relationship Id="rId2" Type="http://schemas.openxmlformats.org/officeDocument/2006/relationships/tags" Target="../tags/tag37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16.bin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915130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94" name="think-cell Folie" r:id="rId6" imgW="384" imgH="385" progId="TCLayout.ActiveDocument.1">
                  <p:embed/>
                </p:oleObj>
              </mc:Choice>
              <mc:Fallback>
                <p:oleObj name="think-cell Folie" r:id="rId6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2" name="Picture 11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C81105E8-5E28-4021-9BBD-1F579DB7F82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313" r="192"/>
          <a:stretch/>
        </p:blipFill>
        <p:spPr>
          <a:xfrm flipH="1">
            <a:off x="0" y="1224000"/>
            <a:ext cx="12193588" cy="5634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Coding Akademie München GmbH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031A1A-4944-4E71-A4E8-DF91D488460E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7C5187-09E5-41F1-ACD6-FE83295297E6}"/>
              </a:ext>
            </a:extLst>
          </p:cNvPr>
          <p:cNvSpPr/>
          <p:nvPr/>
        </p:nvSpPr>
        <p:spPr>
          <a:xfrm rot="10800000">
            <a:off x="8985613" y="2757953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CE84164-0D6F-499B-AE8D-C30748EA9EBB}"/>
              </a:ext>
            </a:extLst>
          </p:cNvPr>
          <p:cNvSpPr txBox="1">
            <a:spLocks/>
          </p:cNvSpPr>
          <p:nvPr/>
        </p:nvSpPr>
        <p:spPr>
          <a:xfrm>
            <a:off x="947739" y="3500646"/>
            <a:ext cx="10261599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Clean Code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8F149DC-631F-44B9-9CB7-50E9806E96BF}"/>
              </a:ext>
            </a:extLst>
          </p:cNvPr>
          <p:cNvSpPr txBox="1">
            <a:spLocks/>
          </p:cNvSpPr>
          <p:nvPr/>
        </p:nvSpPr>
        <p:spPr>
          <a:xfrm>
            <a:off x="947738" y="4074160"/>
            <a:ext cx="10261600" cy="1953578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kern="0" dirty="0" err="1">
                <a:solidFill>
                  <a:schemeClr val="bg1"/>
                </a:solidFill>
              </a:rPr>
              <a:t>Structural</a:t>
            </a:r>
            <a:r>
              <a:rPr lang="de-DE" kern="0" dirty="0">
                <a:solidFill>
                  <a:schemeClr val="bg1"/>
                </a:solidFill>
              </a:rPr>
              <a:t> Problems</a:t>
            </a:r>
          </a:p>
        </p:txBody>
      </p:sp>
    </p:spTree>
    <p:extLst>
      <p:ext uri="{BB962C8B-B14F-4D97-AF65-F5344CB8AC3E}">
        <p14:creationId xmlns:p14="http://schemas.microsoft.com/office/powerpoint/2010/main" val="4071451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9" name="think-cell Slide" r:id="rId6" imgW="384" imgH="385" progId="TCLayout.ActiveDocument.1">
                  <p:embed/>
                </p:oleObj>
              </mc:Choice>
              <mc:Fallback>
                <p:oleObj name="think-cell Slide" r:id="rId6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rigidity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C037A6-4008-1B4A-B46C-5AD6E5FD140C}"/>
              </a:ext>
            </a:extLst>
          </p:cNvPr>
          <p:cNvSpPr/>
          <p:nvPr/>
        </p:nvSpPr>
        <p:spPr>
          <a:xfrm>
            <a:off x="4928461" y="2286000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0C6294-C522-B745-B51A-DCBE8B1F19E4}"/>
              </a:ext>
            </a:extLst>
          </p:cNvPr>
          <p:cNvSpPr/>
          <p:nvPr/>
        </p:nvSpPr>
        <p:spPr>
          <a:xfrm>
            <a:off x="2756115" y="4222690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ACBCAB-8F83-BC4E-BCCF-8F1D5D696152}"/>
              </a:ext>
            </a:extLst>
          </p:cNvPr>
          <p:cNvSpPr/>
          <p:nvPr/>
        </p:nvSpPr>
        <p:spPr>
          <a:xfrm>
            <a:off x="6953573" y="4222689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C</a:t>
            </a:r>
          </a:p>
        </p:txBody>
      </p:sp>
      <p:cxnSp>
        <p:nvCxnSpPr>
          <p:cNvPr id="4" name="Elbow Connector 3">
            <a:extLst>
              <a:ext uri="{FF2B5EF4-FFF2-40B4-BE49-F238E27FC236}">
                <a16:creationId xmlns:a16="http://schemas.microsoft.com/office/drawing/2014/main" id="{D6616673-F0C5-D34D-A842-CFE5B7F4F2E4}"/>
              </a:ext>
            </a:extLst>
          </p:cNvPr>
          <p:cNvCxnSpPr>
            <a:cxnSpLocks/>
            <a:stCxn id="11" idx="0"/>
            <a:endCxn id="2" idx="1"/>
          </p:cNvCxnSpPr>
          <p:nvPr/>
        </p:nvCxnSpPr>
        <p:spPr>
          <a:xfrm rot="5400000" flipH="1" flipV="1">
            <a:off x="3602363" y="2896593"/>
            <a:ext cx="1347754" cy="1304441"/>
          </a:xfrm>
          <a:prstGeom prst="bentConnector2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157BC6A5-64C1-9342-A091-C2C477462902}"/>
              </a:ext>
            </a:extLst>
          </p:cNvPr>
          <p:cNvCxnSpPr>
            <a:stCxn id="14" idx="0"/>
            <a:endCxn id="2" idx="3"/>
          </p:cNvCxnSpPr>
          <p:nvPr/>
        </p:nvCxnSpPr>
        <p:spPr>
          <a:xfrm rot="16200000" flipV="1">
            <a:off x="6568999" y="2970209"/>
            <a:ext cx="1347753" cy="1157207"/>
          </a:xfrm>
          <a:prstGeom prst="bentConnector2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231D611-C2C1-B349-A4BB-CA893FE8D7A7}"/>
              </a:ext>
            </a:extLst>
          </p:cNvPr>
          <p:cNvSpPr txBox="1"/>
          <p:nvPr/>
        </p:nvSpPr>
        <p:spPr>
          <a:xfrm>
            <a:off x="5278435" y="1867972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sz="1600" i="1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r>
              <a:rPr lang="en-US" sz="1600" i="1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changes</a:t>
            </a:r>
            <a:endParaRPr lang="en-DE" sz="1600" i="1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51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6" presetClass="emph" presetSubtype="0" repeatCount="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3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93" name="think-cell Slide" r:id="rId6" imgW="384" imgH="385" progId="TCLayout.ActiveDocument.1">
                  <p:embed/>
                </p:oleObj>
              </mc:Choice>
              <mc:Fallback>
                <p:oleObj name="think-cell Slide" r:id="rId6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fragility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C037A6-4008-1B4A-B46C-5AD6E5FD140C}"/>
              </a:ext>
            </a:extLst>
          </p:cNvPr>
          <p:cNvSpPr/>
          <p:nvPr/>
        </p:nvSpPr>
        <p:spPr>
          <a:xfrm>
            <a:off x="4928461" y="2286000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0C6294-C522-B745-B51A-DCBE8B1F19E4}"/>
              </a:ext>
            </a:extLst>
          </p:cNvPr>
          <p:cNvSpPr/>
          <p:nvPr/>
        </p:nvSpPr>
        <p:spPr>
          <a:xfrm>
            <a:off x="2756115" y="4222690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ACBCAB-8F83-BC4E-BCCF-8F1D5D696152}"/>
              </a:ext>
            </a:extLst>
          </p:cNvPr>
          <p:cNvSpPr/>
          <p:nvPr/>
        </p:nvSpPr>
        <p:spPr>
          <a:xfrm>
            <a:off x="6953573" y="4222689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C</a:t>
            </a:r>
          </a:p>
        </p:txBody>
      </p:sp>
      <p:cxnSp>
        <p:nvCxnSpPr>
          <p:cNvPr id="4" name="Elbow Connector 3">
            <a:extLst>
              <a:ext uri="{FF2B5EF4-FFF2-40B4-BE49-F238E27FC236}">
                <a16:creationId xmlns:a16="http://schemas.microsoft.com/office/drawing/2014/main" id="{D6616673-F0C5-D34D-A842-CFE5B7F4F2E4}"/>
              </a:ext>
            </a:extLst>
          </p:cNvPr>
          <p:cNvCxnSpPr>
            <a:cxnSpLocks/>
            <a:stCxn id="11" idx="0"/>
            <a:endCxn id="2" idx="1"/>
          </p:cNvCxnSpPr>
          <p:nvPr/>
        </p:nvCxnSpPr>
        <p:spPr>
          <a:xfrm rot="5400000" flipH="1" flipV="1">
            <a:off x="3602363" y="2896593"/>
            <a:ext cx="1347754" cy="1304441"/>
          </a:xfrm>
          <a:prstGeom prst="bentConnector2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157BC6A5-64C1-9342-A091-C2C477462902}"/>
              </a:ext>
            </a:extLst>
          </p:cNvPr>
          <p:cNvCxnSpPr>
            <a:stCxn id="14" idx="0"/>
            <a:endCxn id="2" idx="3"/>
          </p:cNvCxnSpPr>
          <p:nvPr/>
        </p:nvCxnSpPr>
        <p:spPr>
          <a:xfrm rot="16200000" flipV="1">
            <a:off x="6568999" y="2970209"/>
            <a:ext cx="1347753" cy="1157207"/>
          </a:xfrm>
          <a:prstGeom prst="bentConnector2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231D611-C2C1-B349-A4BB-CA893FE8D7A7}"/>
              </a:ext>
            </a:extLst>
          </p:cNvPr>
          <p:cNvSpPr txBox="1"/>
          <p:nvPr/>
        </p:nvSpPr>
        <p:spPr>
          <a:xfrm>
            <a:off x="5278435" y="1907144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DE" sz="1600" i="1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r>
              <a:rPr lang="en-US" sz="1600" i="1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changes</a:t>
            </a:r>
            <a:endParaRPr lang="en-DE" sz="1600" i="1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6033FC-8C1C-1E44-BB7A-09D4AF67145C}"/>
              </a:ext>
            </a:extLst>
          </p:cNvPr>
          <p:cNvSpPr/>
          <p:nvPr/>
        </p:nvSpPr>
        <p:spPr>
          <a:xfrm>
            <a:off x="9473528" y="2657361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D</a:t>
            </a:r>
          </a:p>
        </p:txBody>
      </p:sp>
    </p:spTree>
    <p:extLst>
      <p:ext uri="{BB962C8B-B14F-4D97-AF65-F5344CB8AC3E}">
        <p14:creationId xmlns:p14="http://schemas.microsoft.com/office/powerpoint/2010/main" val="94827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6" presetClass="emph" presetSubtype="0" repeatCount="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7" grpId="0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17" name="think-cell Slide" r:id="rId6" imgW="384" imgH="385" progId="TCLayout.ActiveDocument.1">
                  <p:embed/>
                </p:oleObj>
              </mc:Choice>
              <mc:Fallback>
                <p:oleObj name="think-cell Slide" r:id="rId6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Immobility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C037A6-4008-1B4A-B46C-5AD6E5FD140C}"/>
              </a:ext>
            </a:extLst>
          </p:cNvPr>
          <p:cNvSpPr/>
          <p:nvPr/>
        </p:nvSpPr>
        <p:spPr>
          <a:xfrm>
            <a:off x="3303480" y="3937610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A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9607209-4FC5-5048-9303-F43673F46512}"/>
              </a:ext>
            </a:extLst>
          </p:cNvPr>
          <p:cNvGrpSpPr/>
          <p:nvPr/>
        </p:nvGrpSpPr>
        <p:grpSpPr>
          <a:xfrm>
            <a:off x="1034455" y="3106368"/>
            <a:ext cx="3136930" cy="2842908"/>
            <a:chOff x="1034455" y="3106368"/>
            <a:chExt cx="3136930" cy="284290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A0C6294-C522-B745-B51A-DCBE8B1F19E4}"/>
                </a:ext>
              </a:extLst>
            </p:cNvPr>
            <p:cNvSpPr/>
            <p:nvPr/>
          </p:nvSpPr>
          <p:spPr>
            <a:xfrm>
              <a:off x="1034456" y="3106368"/>
              <a:ext cx="1735810" cy="1177871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DE" sz="20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Module B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8ACBCAB-8F83-BC4E-BCCF-8F1D5D696152}"/>
                </a:ext>
              </a:extLst>
            </p:cNvPr>
            <p:cNvSpPr/>
            <p:nvPr/>
          </p:nvSpPr>
          <p:spPr>
            <a:xfrm>
              <a:off x="1034455" y="4771405"/>
              <a:ext cx="1735810" cy="1177871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DE" sz="20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Module C</a:t>
              </a:r>
            </a:p>
          </p:txBody>
        </p:sp>
        <p:cxnSp>
          <p:nvCxnSpPr>
            <p:cNvPr id="4" name="Elbow Connector 3">
              <a:extLst>
                <a:ext uri="{FF2B5EF4-FFF2-40B4-BE49-F238E27FC236}">
                  <a16:creationId xmlns:a16="http://schemas.microsoft.com/office/drawing/2014/main" id="{D6616673-F0C5-D34D-A842-CFE5B7F4F2E4}"/>
                </a:ext>
              </a:extLst>
            </p:cNvPr>
            <p:cNvCxnSpPr>
              <a:cxnSpLocks/>
              <a:stCxn id="2" idx="0"/>
              <a:endCxn id="11" idx="3"/>
            </p:cNvCxnSpPr>
            <p:nvPr/>
          </p:nvCxnSpPr>
          <p:spPr>
            <a:xfrm rot="16200000" flipV="1">
              <a:off x="3349673" y="3115897"/>
              <a:ext cx="242306" cy="1401119"/>
            </a:xfrm>
            <a:prstGeom prst="bentConnector2">
              <a:avLst/>
            </a:prstGeom>
            <a:ln w="508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Elbow Connector 7">
              <a:extLst>
                <a:ext uri="{FF2B5EF4-FFF2-40B4-BE49-F238E27FC236}">
                  <a16:creationId xmlns:a16="http://schemas.microsoft.com/office/drawing/2014/main" id="{157BC6A5-64C1-9342-A091-C2C477462902}"/>
                </a:ext>
              </a:extLst>
            </p:cNvPr>
            <p:cNvCxnSpPr>
              <a:cxnSpLocks/>
              <a:stCxn id="2" idx="2"/>
              <a:endCxn id="14" idx="3"/>
            </p:cNvCxnSpPr>
            <p:nvPr/>
          </p:nvCxnSpPr>
          <p:spPr>
            <a:xfrm rot="5400000">
              <a:off x="3348395" y="4537351"/>
              <a:ext cx="244860" cy="1401120"/>
            </a:xfrm>
            <a:prstGeom prst="bentConnector2">
              <a:avLst/>
            </a:prstGeom>
            <a:ln w="508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A9C5517-D808-EA40-BBBE-7F7FFCB74A27}"/>
              </a:ext>
            </a:extLst>
          </p:cNvPr>
          <p:cNvSpPr txBox="1"/>
          <p:nvPr/>
        </p:nvSpPr>
        <p:spPr>
          <a:xfrm>
            <a:off x="947738" y="2580534"/>
            <a:ext cx="1764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DE" dirty="0">
                <a:solidFill>
                  <a:schemeClr val="bg1"/>
                </a:solidFill>
              </a:rPr>
              <a:t>PROJECT 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082652-A65D-A047-B23D-162E3DAD4DA6}"/>
              </a:ext>
            </a:extLst>
          </p:cNvPr>
          <p:cNvSpPr txBox="1"/>
          <p:nvPr/>
        </p:nvSpPr>
        <p:spPr>
          <a:xfrm>
            <a:off x="8255000" y="2580534"/>
            <a:ext cx="1760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DE" dirty="0">
                <a:solidFill>
                  <a:schemeClr val="bg1"/>
                </a:solidFill>
              </a:rPr>
              <a:t>PROJECT Y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775157C-CADC-B445-8551-AEBC7E52C38D}"/>
              </a:ext>
            </a:extLst>
          </p:cNvPr>
          <p:cNvSpPr/>
          <p:nvPr/>
        </p:nvSpPr>
        <p:spPr>
          <a:xfrm>
            <a:off x="3303480" y="3937609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A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10F7567-74EA-FF47-935F-7C59C0782D31}"/>
              </a:ext>
            </a:extLst>
          </p:cNvPr>
          <p:cNvSpPr/>
          <p:nvPr/>
        </p:nvSpPr>
        <p:spPr>
          <a:xfrm>
            <a:off x="8410743" y="3937609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A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A046F69-0615-6E4C-BDC1-06058DFD6454}"/>
              </a:ext>
            </a:extLst>
          </p:cNvPr>
          <p:cNvGrpSpPr/>
          <p:nvPr/>
        </p:nvGrpSpPr>
        <p:grpSpPr>
          <a:xfrm>
            <a:off x="1034455" y="3106368"/>
            <a:ext cx="3136930" cy="2842908"/>
            <a:chOff x="1034455" y="3106368"/>
            <a:chExt cx="3136930" cy="2842908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429C9DA-CEDB-FC4C-AA3C-2F98101F967B}"/>
                </a:ext>
              </a:extLst>
            </p:cNvPr>
            <p:cNvSpPr/>
            <p:nvPr/>
          </p:nvSpPr>
          <p:spPr>
            <a:xfrm>
              <a:off x="1034456" y="3106368"/>
              <a:ext cx="1735810" cy="1177871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DE" sz="20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Module B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DA36761-508D-144A-AD98-EDFD28D6EE9A}"/>
                </a:ext>
              </a:extLst>
            </p:cNvPr>
            <p:cNvSpPr/>
            <p:nvPr/>
          </p:nvSpPr>
          <p:spPr>
            <a:xfrm>
              <a:off x="1034455" y="4771405"/>
              <a:ext cx="1735810" cy="1177871"/>
            </a:xfrm>
            <a:prstGeom prst="rect">
              <a:avLst/>
            </a:prstGeom>
            <a:solidFill>
              <a:schemeClr val="bg2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DE" sz="20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Module C</a:t>
              </a:r>
            </a:p>
          </p:txBody>
        </p:sp>
        <p:cxnSp>
          <p:nvCxnSpPr>
            <p:cNvPr id="44" name="Elbow Connector 43">
              <a:extLst>
                <a:ext uri="{FF2B5EF4-FFF2-40B4-BE49-F238E27FC236}">
                  <a16:creationId xmlns:a16="http://schemas.microsoft.com/office/drawing/2014/main" id="{7E7B894B-A1A3-9242-AB92-3851A7481605}"/>
                </a:ext>
              </a:extLst>
            </p:cNvPr>
            <p:cNvCxnSpPr>
              <a:cxnSpLocks/>
              <a:endCxn id="42" idx="3"/>
            </p:cNvCxnSpPr>
            <p:nvPr/>
          </p:nvCxnSpPr>
          <p:spPr>
            <a:xfrm rot="16200000" flipV="1">
              <a:off x="3349673" y="3115897"/>
              <a:ext cx="242306" cy="1401119"/>
            </a:xfrm>
            <a:prstGeom prst="bentConnector2">
              <a:avLst/>
            </a:prstGeom>
            <a:ln w="508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Elbow Connector 44">
              <a:extLst>
                <a:ext uri="{FF2B5EF4-FFF2-40B4-BE49-F238E27FC236}">
                  <a16:creationId xmlns:a16="http://schemas.microsoft.com/office/drawing/2014/main" id="{F136E05A-72C3-6042-9A6A-BA5006F673A7}"/>
                </a:ext>
              </a:extLst>
            </p:cNvPr>
            <p:cNvCxnSpPr>
              <a:cxnSpLocks/>
              <a:endCxn id="43" idx="3"/>
            </p:cNvCxnSpPr>
            <p:nvPr/>
          </p:nvCxnSpPr>
          <p:spPr>
            <a:xfrm rot="5400000">
              <a:off x="3348395" y="4537351"/>
              <a:ext cx="244860" cy="1401120"/>
            </a:xfrm>
            <a:prstGeom prst="bentConnector2">
              <a:avLst/>
            </a:prstGeom>
            <a:ln w="508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4127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5876E-6 -3.7037E-6 L 0.41922 -3.7037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0357E-6 -3.7037E-6 L 0.41011 -0.00024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5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2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FA00"/>
                                      </p:to>
                                    </p:animClr>
                                    <p:set>
                                      <p:cBhvr>
                                        <p:cTn id="33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8" grpId="1" animBg="1"/>
      <p:bldP spid="3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41" name="think-cell Slide" r:id="rId6" imgW="384" imgH="385" progId="TCLayout.ActiveDocument.1">
                  <p:embed/>
                </p:oleObj>
              </mc:Choice>
              <mc:Fallback>
                <p:oleObj name="think-cell Slide" r:id="rId6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Opacity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C037A6-4008-1B4A-B46C-5AD6E5FD140C}"/>
              </a:ext>
            </a:extLst>
          </p:cNvPr>
          <p:cNvSpPr/>
          <p:nvPr/>
        </p:nvSpPr>
        <p:spPr>
          <a:xfrm>
            <a:off x="4928461" y="2286000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0C6294-C522-B745-B51A-DCBE8B1F19E4}"/>
              </a:ext>
            </a:extLst>
          </p:cNvPr>
          <p:cNvSpPr/>
          <p:nvPr/>
        </p:nvSpPr>
        <p:spPr>
          <a:xfrm>
            <a:off x="2756115" y="4222690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ACBCAB-8F83-BC4E-BCCF-8F1D5D696152}"/>
              </a:ext>
            </a:extLst>
          </p:cNvPr>
          <p:cNvSpPr/>
          <p:nvPr/>
        </p:nvSpPr>
        <p:spPr>
          <a:xfrm>
            <a:off x="6953573" y="4222689"/>
            <a:ext cx="1735810" cy="1177871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C</a:t>
            </a:r>
          </a:p>
        </p:txBody>
      </p:sp>
      <p:cxnSp>
        <p:nvCxnSpPr>
          <p:cNvPr id="4" name="Elbow Connector 3">
            <a:extLst>
              <a:ext uri="{FF2B5EF4-FFF2-40B4-BE49-F238E27FC236}">
                <a16:creationId xmlns:a16="http://schemas.microsoft.com/office/drawing/2014/main" id="{D6616673-F0C5-D34D-A842-CFE5B7F4F2E4}"/>
              </a:ext>
            </a:extLst>
          </p:cNvPr>
          <p:cNvCxnSpPr>
            <a:cxnSpLocks/>
            <a:stCxn id="11" idx="0"/>
            <a:endCxn id="2" idx="1"/>
          </p:cNvCxnSpPr>
          <p:nvPr/>
        </p:nvCxnSpPr>
        <p:spPr>
          <a:xfrm rot="5400000" flipH="1" flipV="1">
            <a:off x="3602363" y="2896593"/>
            <a:ext cx="1347754" cy="1304441"/>
          </a:xfrm>
          <a:prstGeom prst="bentConnector2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157BC6A5-64C1-9342-A091-C2C477462902}"/>
              </a:ext>
            </a:extLst>
          </p:cNvPr>
          <p:cNvCxnSpPr>
            <a:stCxn id="14" idx="0"/>
            <a:endCxn id="2" idx="3"/>
          </p:cNvCxnSpPr>
          <p:nvPr/>
        </p:nvCxnSpPr>
        <p:spPr>
          <a:xfrm rot="16200000" flipV="1">
            <a:off x="6568999" y="2970209"/>
            <a:ext cx="1347753" cy="1157207"/>
          </a:xfrm>
          <a:prstGeom prst="bentConnector2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3D2DCA0C-47B6-3645-9B5E-D479A06C1DED}"/>
              </a:ext>
            </a:extLst>
          </p:cNvPr>
          <p:cNvCxnSpPr>
            <a:cxnSpLocks/>
            <a:stCxn id="2" idx="2"/>
            <a:endCxn id="11" idx="3"/>
          </p:cNvCxnSpPr>
          <p:nvPr/>
        </p:nvCxnSpPr>
        <p:spPr>
          <a:xfrm rot="5400000">
            <a:off x="4470269" y="3485528"/>
            <a:ext cx="1347755" cy="1304441"/>
          </a:xfrm>
          <a:prstGeom prst="bentConnector2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3B7D7DDF-A2E3-A147-9D4B-8CC25AEF17EB}"/>
              </a:ext>
            </a:extLst>
          </p:cNvPr>
          <p:cNvCxnSpPr>
            <a:cxnSpLocks/>
            <a:stCxn id="2" idx="2"/>
            <a:endCxn id="14" idx="1"/>
          </p:cNvCxnSpPr>
          <p:nvPr/>
        </p:nvCxnSpPr>
        <p:spPr>
          <a:xfrm rot="16200000" flipH="1">
            <a:off x="5701092" y="3559144"/>
            <a:ext cx="1347754" cy="1157207"/>
          </a:xfrm>
          <a:prstGeom prst="bentConnector2">
            <a:avLst/>
          </a:prstGeom>
          <a:ln w="508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829BD525-2B27-0E4D-8249-256B7E6000B5}"/>
              </a:ext>
            </a:extLst>
          </p:cNvPr>
          <p:cNvCxnSpPr>
            <a:cxnSpLocks/>
            <a:stCxn id="11" idx="2"/>
            <a:endCxn id="14" idx="2"/>
          </p:cNvCxnSpPr>
          <p:nvPr/>
        </p:nvCxnSpPr>
        <p:spPr>
          <a:xfrm rot="5400000" flipH="1" flipV="1">
            <a:off x="5722748" y="3301832"/>
            <a:ext cx="1" cy="4197458"/>
          </a:xfrm>
          <a:prstGeom prst="bentConnector3">
            <a:avLst>
              <a:gd name="adj1" fmla="val -22860000000"/>
            </a:avLst>
          </a:prstGeom>
          <a:ln w="38100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68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9300"/>
                                      </p:to>
                                    </p:animClr>
                                    <p:set>
                                      <p:cBhvr>
                                        <p:cTn id="2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9300"/>
                                      </p:to>
                                    </p:animClr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9300"/>
                                      </p:to>
                                    </p:animClr>
                                    <p:set>
                                      <p:cBhvr>
                                        <p:cTn id="3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Fwo_biZO4OxAPGBWTiQk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igVXNswkVG7ghES5Rv7h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OsimOOptQvFZSax.VA1v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DGaXEb3Bq7EY44E4sLqt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bBgKMiyObC0eV21ZoY5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KXhOlRdi0YuEdKJQWmPP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o.pqi8yBIaqlRj7k9_Z0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GUjb.5rRWwlzK2KEt8D0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ePscs3c2_edoADRKSLjqQ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vDdb1h66l4dkN2nzgUFaQ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guewKKuIuUV3QNpO.HzT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vDdb1h66l4dkN2nzgUFa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9N0reOf37TVOJpBFTSlJ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019 @ CAM Master">
  <a:themeElements>
    <a:clrScheme name="Custom 68">
      <a:dk1>
        <a:srgbClr val="000000"/>
      </a:dk1>
      <a:lt1>
        <a:sysClr val="window" lastClr="FFFFFF"/>
      </a:lt1>
      <a:dk2>
        <a:srgbClr val="E4E3DF"/>
      </a:dk2>
      <a:lt2>
        <a:srgbClr val="D9CED1"/>
      </a:lt2>
      <a:accent1>
        <a:srgbClr val="D9CED1"/>
      </a:accent1>
      <a:accent2>
        <a:srgbClr val="4B323E"/>
      </a:accent2>
      <a:accent3>
        <a:srgbClr val="E4E3DF"/>
      </a:accent3>
      <a:accent4>
        <a:srgbClr val="A08570"/>
      </a:accent4>
      <a:accent5>
        <a:srgbClr val="3C3C3C"/>
      </a:accent5>
      <a:accent6>
        <a:srgbClr val="FF7A7D"/>
      </a:accent6>
      <a:hlink>
        <a:srgbClr val="000000"/>
      </a:hlink>
      <a:folHlink>
        <a:srgbClr val="000000"/>
      </a:folHlink>
    </a:clrScheme>
    <a:fontScheme name="PT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85750" indent="-285750" algn="l">
          <a:buFont typeface="Symbol" panose="05050102010706020507" pitchFamily="18" charset="2"/>
          <a:buChar char="·"/>
          <a:defRPr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A_Template_v1.pptx" id="{348D2975-4D34-46E1-A50F-B62AF8819153}" vid="{DB4CBCF0-F9BC-475C-96D4-329A2791B7C7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CA_Template_v1</Template>
  <TotalTime>1673</TotalTime>
  <Words>206</Words>
  <Application>Microsoft Office PowerPoint</Application>
  <PresentationFormat>Custom</PresentationFormat>
  <Paragraphs>59</Paragraphs>
  <Slides>5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Menlo</vt:lpstr>
      <vt:lpstr>Symbol</vt:lpstr>
      <vt:lpstr>Times New Roman</vt:lpstr>
      <vt:lpstr>2019 @ CAM Master</vt:lpstr>
      <vt:lpstr>think-cell Folie</vt:lpstr>
      <vt:lpstr>think-cell Slide</vt:lpstr>
      <vt:lpstr>PowerPoint Presentation</vt:lpstr>
      <vt:lpstr>rigidity</vt:lpstr>
      <vt:lpstr>fragility</vt:lpstr>
      <vt:lpstr>Immobility</vt:lpstr>
      <vt:lpstr>Opacity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Matthias Hölzl</dc:creator>
  <cp:lastModifiedBy>Matthias Hölzl</cp:lastModifiedBy>
  <cp:revision>31</cp:revision>
  <dcterms:created xsi:type="dcterms:W3CDTF">2020-07-06T02:47:07Z</dcterms:created>
  <dcterms:modified xsi:type="dcterms:W3CDTF">2021-11-30T16:45:26Z</dcterms:modified>
</cp:coreProperties>
</file>

<file path=docProps/thumbnail.jpeg>
</file>